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9" r:id="rId3"/>
    <p:sldId id="295" r:id="rId4"/>
    <p:sldId id="283" r:id="rId5"/>
    <p:sldId id="298" r:id="rId6"/>
    <p:sldId id="288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4627-6E2C-8E8B-AF63-8353E66D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0F3BE7-0650-51EA-5F11-47794A30A14E}"/>
              </a:ext>
            </a:extLst>
          </p:cNvPr>
          <p:cNvSpPr/>
          <p:nvPr/>
        </p:nvSpPr>
        <p:spPr>
          <a:xfrm flipV="1">
            <a:off x="118918" y="199529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94D684-EBF0-B8C7-30A8-DC26E95D32F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026398" cy="6583680"/>
            <a:chOff x="2137625" y="-1052854"/>
            <a:chExt cx="21592386" cy="1417830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C89A09F-7434-4793-24B9-5BFC62B532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8EBCA4-2BD9-C04C-2AEA-6F925A7202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CBA42EC-CDE6-3DB2-8125-55D7949A24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3AFBF8-6FE1-C114-6097-5BFA8F9184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42ADD5-44F4-C0E6-21F6-642307556F4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7925-EF03-8A28-9AB0-84506B23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2967A9-C708-CBAA-15E5-88677F6C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54855-2E1F-31D9-E304-F4B40999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C455FC-DDE3-1133-122D-E4114154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946" y="1405701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CAEFA-6BD6-EDC6-C0E9-626D11DB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874" y="3740783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582FF-8CD5-A1CB-6D6E-09E5498F1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864" y="1911094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57411C-EB44-E7FE-9D70-E96A259B1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160" y="4610403"/>
            <a:ext cx="2534039" cy="11593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898FB-4D05-432B-0760-DFBC1CD99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864" y="3273818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ED870E-C54A-468E-1266-CE1E4C29B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7610E-57BB-2317-3247-A444BF6BF38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3391B8-59A9-F2BD-71AB-538A94FC28E3}"/>
              </a:ext>
            </a:extLst>
          </p:cNvPr>
          <p:cNvSpPr/>
          <p:nvPr/>
        </p:nvSpPr>
        <p:spPr>
          <a:xfrm flipV="1">
            <a:off x="118918" y="1402260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E61C-0EAF-41B8-EECA-BA24DCC828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1645" y="1175423"/>
            <a:ext cx="27336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BABF-6E27-AF9D-0E74-16A2EDBEC0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2286" y="1213366"/>
            <a:ext cx="21050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28533-9E38-1C5C-935A-0B12E2B6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AD80E-85C5-9D22-28C2-957497A2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79" y="0"/>
            <a:ext cx="4095750" cy="3476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126BD-A349-3F4C-A427-D32C43101657}"/>
              </a:ext>
            </a:extLst>
          </p:cNvPr>
          <p:cNvSpPr txBox="1"/>
          <p:nvPr/>
        </p:nvSpPr>
        <p:spPr>
          <a:xfrm>
            <a:off x="2017167" y="4692871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54791-1648-E717-FD18-71173AA4E9BD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32983-4525-F0D2-502D-705A1E2F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07" r="5937" b="26380"/>
          <a:stretch/>
        </p:blipFill>
        <p:spPr>
          <a:xfrm>
            <a:off x="9152238" y="550093"/>
            <a:ext cx="2825991" cy="731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A15D33-3A38-666B-3A25-9D3BC40EA56F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C7CC71-1156-BB53-B615-D894541F0DDD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4D0F874-D708-9360-EB43-6782204C0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EA87C8-0FF3-5F73-F9AD-DA974CBA4619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F20FF6-2762-69BB-B437-91BBB06D35C8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18C633-2C55-EB74-D3A3-180C9191E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167" y="5638398"/>
            <a:ext cx="3152775" cy="10096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6580E8E-764A-CEF5-86E3-D6FAC24E194B}"/>
              </a:ext>
            </a:extLst>
          </p:cNvPr>
          <p:cNvGrpSpPr/>
          <p:nvPr/>
        </p:nvGrpSpPr>
        <p:grpSpPr>
          <a:xfrm>
            <a:off x="156515" y="4537408"/>
            <a:ext cx="1794018" cy="2114550"/>
            <a:chOff x="411893" y="4537408"/>
            <a:chExt cx="1794018" cy="21145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0620FB-E139-AD8E-D38C-80DB310C16D7}"/>
                </a:ext>
              </a:extLst>
            </p:cNvPr>
            <p:cNvGrpSpPr/>
            <p:nvPr/>
          </p:nvGrpSpPr>
          <p:grpSpPr>
            <a:xfrm>
              <a:off x="411893" y="4610920"/>
              <a:ext cx="241147" cy="1762105"/>
              <a:chOff x="1760331" y="3318206"/>
              <a:chExt cx="241147" cy="176210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725A68A-D40C-8676-6443-AF0DB6354691}"/>
                  </a:ext>
                </a:extLst>
              </p:cNvPr>
              <p:cNvGrpSpPr/>
              <p:nvPr/>
            </p:nvGrpSpPr>
            <p:grpSpPr>
              <a:xfrm>
                <a:off x="1760331" y="3318206"/>
                <a:ext cx="241147" cy="741089"/>
                <a:chOff x="1760331" y="3318206"/>
                <a:chExt cx="241147" cy="741089"/>
              </a:xfrm>
            </p:grpSpPr>
            <p:sp>
              <p:nvSpPr>
                <p:cNvPr id="39" name="Arrow: Right 38">
                  <a:extLst>
                    <a:ext uri="{FF2B5EF4-FFF2-40B4-BE49-F238E27FC236}">
                      <a16:creationId xmlns:a16="http://schemas.microsoft.com/office/drawing/2014/main" id="{C4FF8086-E641-CB9F-27BA-502E3E0B8E05}"/>
                    </a:ext>
                  </a:extLst>
                </p:cNvPr>
                <p:cNvSpPr/>
                <p:nvPr/>
              </p:nvSpPr>
              <p:spPr>
                <a:xfrm>
                  <a:off x="1761996" y="3318206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Arrow: Right 39">
                  <a:extLst>
                    <a:ext uri="{FF2B5EF4-FFF2-40B4-BE49-F238E27FC236}">
                      <a16:creationId xmlns:a16="http://schemas.microsoft.com/office/drawing/2014/main" id="{4DEB8DEC-8444-EAFD-B30F-F65FA22C4757}"/>
                    </a:ext>
                  </a:extLst>
                </p:cNvPr>
                <p:cNvSpPr/>
                <p:nvPr/>
              </p:nvSpPr>
              <p:spPr>
                <a:xfrm>
                  <a:off x="1760331" y="3786817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579532AA-B271-374F-7D57-8A632087585D}"/>
                  </a:ext>
                </a:extLst>
              </p:cNvPr>
              <p:cNvSpPr/>
              <p:nvPr/>
            </p:nvSpPr>
            <p:spPr>
              <a:xfrm>
                <a:off x="1761064" y="4807833"/>
                <a:ext cx="239482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27CB9B0-65C3-E9FC-6304-DAB5C282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0DFCC8-2DF2-6A55-C823-2A156F22D3B3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093D3B8-537F-61EC-A03F-69F5FD6AD081}"/>
              </a:ext>
            </a:extLst>
          </p:cNvPr>
          <p:cNvGrpSpPr/>
          <p:nvPr/>
        </p:nvGrpSpPr>
        <p:grpSpPr>
          <a:xfrm>
            <a:off x="6646961" y="1170210"/>
            <a:ext cx="2682081" cy="3117805"/>
            <a:chOff x="6934200" y="1384139"/>
            <a:chExt cx="2682081" cy="31178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244BDD-EE78-D830-1EEA-65C5D3896955}"/>
                </a:ext>
              </a:extLst>
            </p:cNvPr>
            <p:cNvGrpSpPr/>
            <p:nvPr/>
          </p:nvGrpSpPr>
          <p:grpSpPr>
            <a:xfrm>
              <a:off x="6934200" y="2736895"/>
              <a:ext cx="2654648" cy="1765049"/>
              <a:chOff x="6961169" y="519473"/>
              <a:chExt cx="2654648" cy="176504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82BDAD0-71D6-5B2A-0BC0-6BC98E559B13}"/>
                  </a:ext>
                </a:extLst>
              </p:cNvPr>
              <p:cNvSpPr/>
              <p:nvPr/>
            </p:nvSpPr>
            <p:spPr>
              <a:xfrm>
                <a:off x="6961169" y="519473"/>
                <a:ext cx="2654648" cy="1765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E47CE26-2164-7D99-12AA-B66A4A93E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t="53420" b="21739"/>
              <a:stretch/>
            </p:blipFill>
            <p:spPr>
              <a:xfrm>
                <a:off x="7079038" y="592082"/>
                <a:ext cx="1800225" cy="21058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EA0FBC5-B746-9162-E406-6206EB206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r="5566"/>
              <a:stretch/>
            </p:blipFill>
            <p:spPr>
              <a:xfrm>
                <a:off x="7209279" y="783009"/>
                <a:ext cx="1762997" cy="145732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A233B3B-1C87-70ED-CD5E-E8B479FB4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05875" y="1608303"/>
                <a:ext cx="1670021" cy="567345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61AA797-E4BE-76BA-B810-00FCCB8B16B2}"/>
                  </a:ext>
                </a:extLst>
              </p:cNvPr>
              <p:cNvSpPr/>
              <p:nvPr/>
            </p:nvSpPr>
            <p:spPr>
              <a:xfrm>
                <a:off x="7065131" y="572427"/>
                <a:ext cx="928431" cy="210582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8FAC31-D70A-4EBC-2895-8121E052BB2D}"/>
                </a:ext>
              </a:extLst>
            </p:cNvPr>
            <p:cNvGrpSpPr/>
            <p:nvPr/>
          </p:nvGrpSpPr>
          <p:grpSpPr>
            <a:xfrm>
              <a:off x="6936294" y="1384139"/>
              <a:ext cx="2679987" cy="1283799"/>
              <a:chOff x="400204" y="5371427"/>
              <a:chExt cx="2679987" cy="128379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8EA8539-E6E0-78CF-2B7E-4F8E08EE7DB0}"/>
                  </a:ext>
                </a:extLst>
              </p:cNvPr>
              <p:cNvGrpSpPr/>
              <p:nvPr/>
            </p:nvGrpSpPr>
            <p:grpSpPr>
              <a:xfrm>
                <a:off x="400204" y="5371427"/>
                <a:ext cx="2669542" cy="1283799"/>
                <a:chOff x="486049" y="5166585"/>
                <a:chExt cx="2669542" cy="1283799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120F6A-877E-FDD3-ADC7-FCCF62B0697D}"/>
                    </a:ext>
                  </a:extLst>
                </p:cNvPr>
                <p:cNvGrpSpPr/>
                <p:nvPr/>
              </p:nvGrpSpPr>
              <p:grpSpPr>
                <a:xfrm>
                  <a:off x="496671" y="5166585"/>
                  <a:ext cx="2658920" cy="1216532"/>
                  <a:chOff x="8932809" y="2673568"/>
                  <a:chExt cx="2583898" cy="118220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6B9E3FA-EED4-850B-A8D4-024818894CC0}"/>
                      </a:ext>
                    </a:extLst>
                  </p:cNvPr>
                  <p:cNvGrpSpPr/>
                  <p:nvPr/>
                </p:nvGrpSpPr>
                <p:grpSpPr>
                  <a:xfrm>
                    <a:off x="8964941" y="2898295"/>
                    <a:ext cx="2551766" cy="957479"/>
                    <a:chOff x="61525" y="3936047"/>
                    <a:chExt cx="2551766" cy="957479"/>
                  </a:xfrm>
                </p:grpSpPr>
                <p:pic>
                  <p:nvPicPr>
                    <p:cNvPr id="59" name="Picture 58">
                      <a:extLst>
                        <a:ext uri="{FF2B5EF4-FFF2-40B4-BE49-F238E27FC236}">
                          <a16:creationId xmlns:a16="http://schemas.microsoft.com/office/drawing/2014/main" id="{91F2145D-627B-D4EB-2AE1-8352F82FC5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rcRect t="59959" b="31580"/>
                    <a:stretch/>
                  </p:blipFill>
                  <p:spPr>
                    <a:xfrm>
                      <a:off x="222516" y="4377227"/>
                      <a:ext cx="2390775" cy="201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4BC585CB-C799-F49E-2586-FB5059D6C0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25" y="4564525"/>
                      <a:ext cx="2507488" cy="32900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LID4096"/>
                      </a:defPPr>
                      <a:lvl1pPr>
                        <a:defRPr sz="1100" b="1"/>
                      </a:lvl1pPr>
                    </a:lstStyle>
                    <a:p>
                      <a:pPr algn="r"/>
                      <a:r>
                        <a:rPr lang="en-US" sz="800" b="0" dirty="0">
                          <a:solidFill>
                            <a:srgbClr val="0000FF"/>
                          </a:solidFill>
                        </a:rPr>
                        <a:t>https://doi-usgs.github.io/modflow-setup/latest/notebooks/Pleasant_lake_lgr_example.html</a:t>
                      </a:r>
                      <a:endParaRPr lang="LID4096" sz="800" b="0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pic>
                  <p:nvPicPr>
                    <p:cNvPr id="64" name="Picture 63">
                      <a:extLst>
                        <a:ext uri="{FF2B5EF4-FFF2-40B4-BE49-F238E27FC236}">
                          <a16:creationId xmlns:a16="http://schemas.microsoft.com/office/drawing/2014/main" id="{396DC14A-E99F-1933-76C0-34855FAF77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rcRect t="2473" b="19824"/>
                    <a:stretch/>
                  </p:blipFill>
                  <p:spPr>
                    <a:xfrm>
                      <a:off x="158111" y="3936047"/>
                      <a:ext cx="1295400" cy="4292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3DFD43F8-8FBC-18A6-9521-D02246C37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b="87844"/>
                  <a:stretch/>
                </p:blipFill>
                <p:spPr>
                  <a:xfrm>
                    <a:off x="8932809" y="2673568"/>
                    <a:ext cx="1285875" cy="2014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0048891-32A3-41D4-9217-F62CA0DE5296}"/>
                    </a:ext>
                  </a:extLst>
                </p:cNvPr>
                <p:cNvSpPr/>
                <p:nvPr/>
              </p:nvSpPr>
              <p:spPr>
                <a:xfrm>
                  <a:off x="486049" y="5397839"/>
                  <a:ext cx="2652554" cy="1052545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890BDE-E349-B81F-96BF-6DA437B18406}"/>
                  </a:ext>
                </a:extLst>
              </p:cNvPr>
              <p:cNvSpPr txBox="1"/>
              <p:nvPr/>
            </p:nvSpPr>
            <p:spPr>
              <a:xfrm>
                <a:off x="1541777" y="5783093"/>
                <a:ext cx="15384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pPr algn="r"/>
                <a:r>
                  <a:rPr lang="en-US" dirty="0"/>
                  <a:t>git env! mfsetup kernel</a:t>
                </a:r>
                <a:endParaRPr lang="LID4096" sz="8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9A4A1DF-6B23-0AA8-7A50-6BA5225F3D9B}"/>
              </a:ext>
            </a:extLst>
          </p:cNvPr>
          <p:cNvGrpSpPr/>
          <p:nvPr/>
        </p:nvGrpSpPr>
        <p:grpSpPr>
          <a:xfrm>
            <a:off x="118918" y="215054"/>
            <a:ext cx="6126480" cy="2585898"/>
            <a:chOff x="118918" y="215054"/>
            <a:chExt cx="6126480" cy="258589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D16F0C2-DE1E-9BB5-249E-C8EF7CAC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1278"/>
            <a:stretch/>
          </p:blipFill>
          <p:spPr>
            <a:xfrm>
              <a:off x="205364" y="215054"/>
              <a:ext cx="1857375" cy="2585898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920EE65-BE26-F794-0A28-51D4F47AD395}"/>
                </a:ext>
              </a:extLst>
            </p:cNvPr>
            <p:cNvSpPr/>
            <p:nvPr/>
          </p:nvSpPr>
          <p:spPr>
            <a:xfrm flipV="1">
              <a:off x="118918" y="2018268"/>
              <a:ext cx="6126480" cy="18591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AF7A9E3-C61E-5BCA-8618-F465B69F3E91}"/>
              </a:ext>
            </a:extLst>
          </p:cNvPr>
          <p:cNvSpPr/>
          <p:nvPr/>
        </p:nvSpPr>
        <p:spPr>
          <a:xfrm flipV="1">
            <a:off x="112453" y="2204292"/>
            <a:ext cx="1812528" cy="443942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A4E613A-637A-0088-FE29-43A0E777CBC6}"/>
              </a:ext>
            </a:extLst>
          </p:cNvPr>
          <p:cNvGrpSpPr/>
          <p:nvPr/>
        </p:nvGrpSpPr>
        <p:grpSpPr>
          <a:xfrm>
            <a:off x="6387586" y="5602956"/>
            <a:ext cx="3190602" cy="1153955"/>
            <a:chOff x="7886973" y="2688278"/>
            <a:chExt cx="3190602" cy="115395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92691-E3F6-C023-E7E1-C6493B2DB531}"/>
                </a:ext>
              </a:extLst>
            </p:cNvPr>
            <p:cNvGrpSpPr/>
            <p:nvPr/>
          </p:nvGrpSpPr>
          <p:grpSpPr>
            <a:xfrm>
              <a:off x="7921525" y="2694491"/>
              <a:ext cx="2956285" cy="1063926"/>
              <a:chOff x="6776327" y="4329612"/>
              <a:chExt cx="2956285" cy="1063926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5A234F7-8D98-2D72-08D6-F06028A9D3B1}"/>
                  </a:ext>
                </a:extLst>
              </p:cNvPr>
              <p:cNvGrpSpPr/>
              <p:nvPr/>
            </p:nvGrpSpPr>
            <p:grpSpPr>
              <a:xfrm>
                <a:off x="6776327" y="4329612"/>
                <a:ext cx="2952750" cy="1052486"/>
                <a:chOff x="6776327" y="4329612"/>
                <a:chExt cx="2952750" cy="1052486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E853EA55-E32D-E621-7DD4-6F4C3BFE30DA}"/>
                    </a:ext>
                  </a:extLst>
                </p:cNvPr>
                <p:cNvGrpSpPr/>
                <p:nvPr/>
              </p:nvGrpSpPr>
              <p:grpSpPr>
                <a:xfrm>
                  <a:off x="6776327" y="4329612"/>
                  <a:ext cx="2952750" cy="1052486"/>
                  <a:chOff x="6792950" y="4265589"/>
                  <a:chExt cx="2952750" cy="1052486"/>
                </a:xfrm>
              </p:grpSpPr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457567DC-B50C-EAE4-984B-5DCE55045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47CE0978-9109-2C68-382F-C05D008D0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D5E58BA-CB5D-35C5-A9BE-4F3EFA66F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B4E81FF-58BB-0177-D63B-2C5DA9ECB53B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2F23058A-535C-DACE-D9BA-01EA156E8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BB5F1DF-DA59-0562-7258-F1AA02FE9977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3FE929-6160-9A25-9460-8466985E62AC}"/>
                </a:ext>
              </a:extLst>
            </p:cNvPr>
            <p:cNvSpPr/>
            <p:nvPr/>
          </p:nvSpPr>
          <p:spPr>
            <a:xfrm>
              <a:off x="7886973" y="2688278"/>
              <a:ext cx="3190602" cy="115395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1568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21709</TotalTime>
  <Words>247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472</cp:revision>
  <dcterms:created xsi:type="dcterms:W3CDTF">2024-12-17T09:33:28Z</dcterms:created>
  <dcterms:modified xsi:type="dcterms:W3CDTF">2025-06-05T18:52:42Z</dcterms:modified>
</cp:coreProperties>
</file>